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5" d="100"/>
          <a:sy n="95" d="100"/>
        </p:scale>
        <p:origin x="66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329075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AJAY V</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Id:au2021118315</a:t>
            </a:r>
          </a:p>
          <a:p>
            <a:pPr marR="0" lvl="0" rtl="0">
              <a:lnSpc>
                <a:spcPct val="100000"/>
              </a:lnSpc>
              <a:spcBef>
                <a:spcPts val="0"/>
              </a:spcBef>
              <a:spcAft>
                <a:spcPts val="200"/>
              </a:spcAft>
            </a:pPr>
            <a:r>
              <a:rPr lang="en-US" sz="1100" dirty="0">
                <a:solidFill>
                  <a:schemeClr val="bg1"/>
                </a:solidFill>
              </a:rPr>
              <a:t>College Name: College of Engineering, </a:t>
            </a:r>
            <a:r>
              <a:rPr lang="en-US" sz="1100" dirty="0" err="1">
                <a:solidFill>
                  <a:schemeClr val="bg1"/>
                </a:solidFill>
              </a:rPr>
              <a:t>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733</TotalTime>
  <Words>877</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CMBX10</vt:lpstr>
      <vt:lpstr>CMR10</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LINGESH KUMAR E P</cp:lastModifiedBy>
  <cp:revision>168</cp:revision>
  <dcterms:modified xsi:type="dcterms:W3CDTF">2024-04-23T16:20:22Z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